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62" r:id="rId5"/>
    <p:sldId id="270" r:id="rId6"/>
    <p:sldId id="268" r:id="rId7"/>
    <p:sldId id="263" r:id="rId8"/>
    <p:sldId id="264" r:id="rId9"/>
    <p:sldId id="265" r:id="rId10"/>
    <p:sldId id="266" r:id="rId11"/>
    <p:sldId id="261" r:id="rId12"/>
    <p:sldId id="279" r:id="rId13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1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148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30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1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44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1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1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88B31-CF86-49CC-869A-6738E4E2978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827EB-478C-4795-9C87-C6A8D899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79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DEPARTMENT OF 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128485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207261121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35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207251317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3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207271342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851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30726-WA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10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207261126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130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207261118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10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207261127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25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207261126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18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207261119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99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207261120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87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202207261121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313"/>
            <a:ext cx="9144000" cy="5157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75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54</TotalTime>
  <Words>10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DEPARTMENT OF PATHOLOGY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PATHOLOGY</dc:title>
  <dc:creator>CMPHM</dc:creator>
  <cp:lastModifiedBy>Sumit Goel</cp:lastModifiedBy>
  <cp:revision>3</cp:revision>
  <dcterms:created xsi:type="dcterms:W3CDTF">2023-07-27T07:48:27Z</dcterms:created>
  <dcterms:modified xsi:type="dcterms:W3CDTF">2023-11-26T05:30:59Z</dcterms:modified>
</cp:coreProperties>
</file>